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2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3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41" autoAdjust="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D3FE6E-D48B-4826-9022-998BBA981D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D8FC9C-0489-4E62-9F35-6E9BF0B598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7510D2-D7C3-4BAC-B6C8-BB6FAEA8D1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2BF7B7-1DDA-4C45-9B45-23BCE970D9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C19336-FB06-4DB2-9D29-0422A2FD21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6C91E0-0052-441E-972D-9E704BB962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959D62-154A-45AB-96BB-C4911C53B8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382861-D0CE-46DB-B310-E573827D97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3DF8EA-26FC-45E5-B3D1-16274AC66F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1F4707-1C97-45E6-9C87-C9E88BFEA5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6361B1-0025-4865-B7DC-D633E5950F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A1FE56B3-50FF-4349-A86B-33F3B13BF4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2;&#1086;&#1080;%20&#1076;&#1086;&#1082;&#1091;&#1084;&#1077;&#1085;&#1090;&#1099;\Arbeitsblaetter\4%20&#1082;&#1083;&#1072;&#1089;&#1089;\Sabines%20Haus\9.wma" TargetMode="Externa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2;&#1086;&#1080;%20&#1076;&#1086;&#1082;&#1091;&#1084;&#1077;&#1085;&#1090;&#1099;\Arbeitsblaetter\4%20&#1082;&#1083;&#1072;&#1089;&#1089;\Sabines%20Haus\91.wma" TargetMode="Externa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2;&#1086;&#1080;%20&#1076;&#1086;&#1082;&#1091;&#1084;&#1077;&#1085;&#1090;&#1099;\Arbeitsblaetter\4%20&#1082;&#1083;&#1072;&#1089;&#1089;\Sabines%20Haus\92.wma" TargetMode="Externa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2;&#1086;&#1080;%20&#1076;&#1086;&#1082;&#1091;&#1084;&#1077;&#1085;&#1090;&#1099;\Arbeitsblaetter\4%20&#1082;&#1083;&#1072;&#1089;&#1089;\Sabines%20Haus\93.wma" TargetMode="Externa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2;&#1086;&#1080;%20&#1076;&#1086;&#1082;&#1091;&#1084;&#1077;&#1085;&#1090;&#1099;\Arbeitsblaetter\4%20&#1082;&#1083;&#1072;&#1089;&#1089;\Sabines%20Haus\94.wma" TargetMode="Externa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2;&#1086;&#1080;%20&#1076;&#1086;&#1082;&#1091;&#1084;&#1077;&#1085;&#1090;&#1099;\Arbeitsblaetter\4%20&#1082;&#1083;&#1072;&#1089;&#1089;\Sabines%20Haus\95.wma" TargetMode="Externa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2;&#1086;&#1080;%20&#1076;&#1086;&#1082;&#1091;&#1084;&#1077;&#1085;&#1090;&#1099;\Arbeitsblaetter\4%20&#1082;&#1083;&#1072;&#1089;&#1089;\Sabines%20Haus\96.wma" TargetMode="Externa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2;&#1086;&#1080;%20&#1076;&#1086;&#1082;&#1091;&#1084;&#1077;&#1085;&#1090;&#1099;\Arbeitsblaetter\4%20&#1082;&#1083;&#1072;&#1089;&#1089;\Sabines%20Haus\97.wma" TargetMode="Externa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&#1057;&#1040;&#1042;\&#1056;&#1072;&#1073;&#1086;&#1095;&#1080;&#1081;%20&#1089;&#1090;&#1086;&#1083;\Sabines_Haus\Sabines%20Haus\1.wma" TargetMode="Externa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2;&#1086;&#1080;%20&#1076;&#1086;&#1082;&#1091;&#1084;&#1077;&#1085;&#1090;&#1099;\Arbeitsblaetter\4%20&#1082;&#1083;&#1072;&#1089;&#1089;\Sabines%20Haus\Sabines%20Haus\2.wma" TargetMode="External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2;&#1086;&#1080;%20&#1076;&#1086;&#1082;&#1091;&#1084;&#1077;&#1085;&#1090;&#1099;\Arbeitsblaetter\4%20&#1082;&#1083;&#1072;&#1089;&#1089;\Sabines%20Haus\Sabines%20Haus\3.wma" TargetMode="External"/><Relationship Id="rId6" Type="http://schemas.openxmlformats.org/officeDocument/2006/relationships/image" Target="../media/image1.jpe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2;&#1086;&#1080;%20&#1076;&#1086;&#1082;&#1091;&#1084;&#1077;&#1085;&#1090;&#1099;\Arbeitsblaetter\4%20&#1082;&#1083;&#1072;&#1089;&#1089;\Sabines%20Haus\Sabines%20Haus\4.wma" TargetMode="External"/><Relationship Id="rId6" Type="http://schemas.openxmlformats.org/officeDocument/2006/relationships/image" Target="../media/image6.jpe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image" Target="../media/image4.jpeg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2;&#1086;&#1080;%20&#1076;&#1086;&#1082;&#1091;&#1084;&#1077;&#1085;&#1090;&#1099;\Arbeitsblaetter\4%20&#1082;&#1083;&#1072;&#1089;&#1089;\Sabines%20Haus\5.wma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2;&#1086;&#1080;%20&#1076;&#1086;&#1082;&#1091;&#1084;&#1077;&#1085;&#1090;&#1099;\Arbeitsblaetter\4%20&#1082;&#1083;&#1072;&#1089;&#1089;\Sabines%20Haus\6.wma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6.jpeg"/><Relationship Id="rId10" Type="http://schemas.openxmlformats.org/officeDocument/2006/relationships/image" Target="../media/image1.jpeg"/><Relationship Id="rId4" Type="http://schemas.openxmlformats.org/officeDocument/2006/relationships/image" Target="../media/image5.jpeg"/><Relationship Id="rId9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2;&#1086;&#1080;%20&#1076;&#1086;&#1082;&#1091;&#1084;&#1077;&#1085;&#1090;&#1099;\Arbeitsblaetter\4%20&#1082;&#1083;&#1072;&#1089;&#1089;\Sabines%20Haus\7.wma" TargetMode="Externa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2;&#1086;&#1080;%20&#1076;&#1086;&#1082;&#1091;&#1084;&#1077;&#1085;&#1090;&#1099;\Arbeitsblaetter\4%20&#1082;&#1083;&#1072;&#1089;&#1089;\Sabines%20Haus\8.wma" TargetMode="Externa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de-DE" sz="6000" b="1" smtClean="0">
                <a:solidFill>
                  <a:srgbClr val="FF0000"/>
                </a:solidFill>
              </a:rPr>
              <a:t>Sabines Haus</a:t>
            </a:r>
            <a:endParaRPr lang="ru-RU" sz="6000" b="1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дом доработанный"/>
          <p:cNvPicPr>
            <a:picLocks noChangeAspect="1" noChangeArrowheads="1"/>
          </p:cNvPicPr>
          <p:nvPr/>
        </p:nvPicPr>
        <p:blipFill>
          <a:blip r:embed="rId3">
            <a:lum contrast="30000"/>
          </a:blip>
          <a:srcRect/>
          <a:stretch>
            <a:fillRect/>
          </a:stretch>
        </p:blipFill>
        <p:spPr bwMode="auto">
          <a:xfrm>
            <a:off x="1908175" y="654050"/>
            <a:ext cx="5111750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Line 4"/>
          <p:cNvSpPr>
            <a:spLocks noChangeShapeType="1"/>
          </p:cNvSpPr>
          <p:nvPr/>
        </p:nvSpPr>
        <p:spPr bwMode="auto">
          <a:xfrm flipH="1">
            <a:off x="5651500" y="3284538"/>
            <a:ext cx="144145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" name="Line 5"/>
          <p:cNvSpPr>
            <a:spLocks noChangeShapeType="1"/>
          </p:cNvSpPr>
          <p:nvPr/>
        </p:nvSpPr>
        <p:spPr bwMode="auto">
          <a:xfrm flipH="1">
            <a:off x="5651500" y="2492375"/>
            <a:ext cx="144145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269" name="Line 6"/>
          <p:cNvSpPr>
            <a:spLocks noChangeShapeType="1"/>
          </p:cNvSpPr>
          <p:nvPr/>
        </p:nvSpPr>
        <p:spPr bwMode="auto">
          <a:xfrm flipH="1">
            <a:off x="4284663" y="1628775"/>
            <a:ext cx="2808287" cy="7207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270" name="Line 7"/>
          <p:cNvSpPr>
            <a:spLocks noChangeShapeType="1"/>
          </p:cNvSpPr>
          <p:nvPr/>
        </p:nvSpPr>
        <p:spPr bwMode="auto">
          <a:xfrm>
            <a:off x="1835150" y="981075"/>
            <a:ext cx="1296988" cy="13684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271" name="Line 8"/>
          <p:cNvSpPr>
            <a:spLocks noChangeShapeType="1"/>
          </p:cNvSpPr>
          <p:nvPr/>
        </p:nvSpPr>
        <p:spPr bwMode="auto">
          <a:xfrm>
            <a:off x="1403350" y="4437063"/>
            <a:ext cx="1370013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272" name="Line 9"/>
          <p:cNvSpPr>
            <a:spLocks noChangeShapeType="1"/>
          </p:cNvSpPr>
          <p:nvPr/>
        </p:nvSpPr>
        <p:spPr bwMode="auto">
          <a:xfrm flipH="1" flipV="1">
            <a:off x="5005388" y="4437063"/>
            <a:ext cx="2230437" cy="6477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273" name="Line 10"/>
          <p:cNvSpPr>
            <a:spLocks noChangeShapeType="1"/>
          </p:cNvSpPr>
          <p:nvPr/>
        </p:nvSpPr>
        <p:spPr bwMode="auto">
          <a:xfrm flipH="1" flipV="1">
            <a:off x="5940425" y="4149725"/>
            <a:ext cx="1223963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11275" name="9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88350" y="62372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7092950" y="3068638"/>
            <a:ext cx="1871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 b="1">
                <a:solidFill>
                  <a:srgbClr val="FF0000"/>
                </a:solidFill>
              </a:rPr>
              <a:t>das Wohnzimmer</a:t>
            </a:r>
            <a:endParaRPr lang="ru-RU" sz="1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9" fill="hold"/>
                                        <p:tgtEl>
                                          <p:spTgt spid="112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029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29"/>
                            </p:stCondLst>
                            <p:childTnLst>
                              <p:par>
                                <p:cTn id="1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12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75"/>
                </p:tgtEl>
              </p:cMediaNode>
            </p:audio>
          </p:childTnLst>
        </p:cTn>
      </p:par>
    </p:tnLst>
    <p:bldLst>
      <p:bldP spid="11268" grpId="0" animBg="1"/>
      <p:bldP spid="1127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дом доработанный"/>
          <p:cNvPicPr>
            <a:picLocks noChangeAspect="1" noChangeArrowheads="1"/>
          </p:cNvPicPr>
          <p:nvPr/>
        </p:nvPicPr>
        <p:blipFill>
          <a:blip r:embed="rId3">
            <a:lum contrast="30000"/>
          </a:blip>
          <a:srcRect/>
          <a:stretch>
            <a:fillRect/>
          </a:stretch>
        </p:blipFill>
        <p:spPr bwMode="auto">
          <a:xfrm>
            <a:off x="1908175" y="654050"/>
            <a:ext cx="5111750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Line 3"/>
          <p:cNvSpPr>
            <a:spLocks noChangeShapeType="1"/>
          </p:cNvSpPr>
          <p:nvPr/>
        </p:nvSpPr>
        <p:spPr bwMode="auto">
          <a:xfrm flipH="1">
            <a:off x="5651500" y="3284538"/>
            <a:ext cx="144145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292" name="Line 4"/>
          <p:cNvSpPr>
            <a:spLocks noChangeShapeType="1"/>
          </p:cNvSpPr>
          <p:nvPr/>
        </p:nvSpPr>
        <p:spPr bwMode="auto">
          <a:xfrm flipH="1">
            <a:off x="5651500" y="2492375"/>
            <a:ext cx="144145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293" name="Line 5"/>
          <p:cNvSpPr>
            <a:spLocks noChangeShapeType="1"/>
          </p:cNvSpPr>
          <p:nvPr/>
        </p:nvSpPr>
        <p:spPr bwMode="auto">
          <a:xfrm flipH="1">
            <a:off x="4284663" y="1628775"/>
            <a:ext cx="2808287" cy="7207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294" name="Line 6"/>
          <p:cNvSpPr>
            <a:spLocks noChangeShapeType="1"/>
          </p:cNvSpPr>
          <p:nvPr/>
        </p:nvSpPr>
        <p:spPr bwMode="auto">
          <a:xfrm>
            <a:off x="1835150" y="981075"/>
            <a:ext cx="1296988" cy="13684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295" name="Line 7"/>
          <p:cNvSpPr>
            <a:spLocks noChangeShapeType="1"/>
          </p:cNvSpPr>
          <p:nvPr/>
        </p:nvSpPr>
        <p:spPr bwMode="auto">
          <a:xfrm>
            <a:off x="1403350" y="4437063"/>
            <a:ext cx="1370013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296" name="Line 8"/>
          <p:cNvSpPr>
            <a:spLocks noChangeShapeType="1"/>
          </p:cNvSpPr>
          <p:nvPr/>
        </p:nvSpPr>
        <p:spPr bwMode="auto">
          <a:xfrm flipH="1" flipV="1">
            <a:off x="5005388" y="4437063"/>
            <a:ext cx="2230437" cy="6477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297" name="Line 9"/>
          <p:cNvSpPr>
            <a:spLocks noChangeShapeType="1"/>
          </p:cNvSpPr>
          <p:nvPr/>
        </p:nvSpPr>
        <p:spPr bwMode="auto">
          <a:xfrm flipH="1" flipV="1">
            <a:off x="5940425" y="4149725"/>
            <a:ext cx="1223963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298" name="Text Box 11"/>
          <p:cNvSpPr txBox="1">
            <a:spLocks noChangeArrowheads="1"/>
          </p:cNvSpPr>
          <p:nvPr/>
        </p:nvSpPr>
        <p:spPr bwMode="auto">
          <a:xfrm>
            <a:off x="7092950" y="3068638"/>
            <a:ext cx="1871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 b="1">
                <a:solidFill>
                  <a:srgbClr val="FF0000"/>
                </a:solidFill>
              </a:rPr>
              <a:t>das Wohnzimmer</a:t>
            </a:r>
            <a:endParaRPr lang="ru-RU" sz="1600" b="1">
              <a:solidFill>
                <a:srgbClr val="FF0000"/>
              </a:solidFill>
            </a:endParaRPr>
          </a:p>
        </p:txBody>
      </p:sp>
      <p:pic>
        <p:nvPicPr>
          <p:cNvPr id="12300" name="91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532813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7092950" y="2328863"/>
            <a:ext cx="19653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 b="1">
                <a:solidFill>
                  <a:srgbClr val="FF0000"/>
                </a:solidFill>
              </a:rPr>
              <a:t>das Schlafzimmer</a:t>
            </a:r>
            <a:endParaRPr lang="ru-RU" sz="1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6" fill="hold"/>
                                        <p:tgtEl>
                                          <p:spTgt spid="123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856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856"/>
                            </p:stCondLst>
                            <p:childTnLst>
                              <p:par>
                                <p:cTn id="1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22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300"/>
                </p:tgtEl>
              </p:cMediaNode>
            </p:audio>
          </p:childTnLst>
        </p:cTn>
      </p:par>
    </p:tnLst>
    <p:bldLst>
      <p:bldP spid="12292" grpId="0" animBg="1"/>
      <p:bldP spid="1230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дом доработанный"/>
          <p:cNvPicPr>
            <a:picLocks noChangeAspect="1" noChangeArrowheads="1"/>
          </p:cNvPicPr>
          <p:nvPr/>
        </p:nvPicPr>
        <p:blipFill>
          <a:blip r:embed="rId3">
            <a:lum contrast="30000"/>
          </a:blip>
          <a:srcRect/>
          <a:stretch>
            <a:fillRect/>
          </a:stretch>
        </p:blipFill>
        <p:spPr bwMode="auto">
          <a:xfrm>
            <a:off x="1908175" y="654050"/>
            <a:ext cx="5111750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Line 3"/>
          <p:cNvSpPr>
            <a:spLocks noChangeShapeType="1"/>
          </p:cNvSpPr>
          <p:nvPr/>
        </p:nvSpPr>
        <p:spPr bwMode="auto">
          <a:xfrm flipH="1">
            <a:off x="5651500" y="3284538"/>
            <a:ext cx="144145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16" name="Line 4"/>
          <p:cNvSpPr>
            <a:spLocks noChangeShapeType="1"/>
          </p:cNvSpPr>
          <p:nvPr/>
        </p:nvSpPr>
        <p:spPr bwMode="auto">
          <a:xfrm flipH="1">
            <a:off x="5651500" y="2492375"/>
            <a:ext cx="144145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17" name="Line 5"/>
          <p:cNvSpPr>
            <a:spLocks noChangeShapeType="1"/>
          </p:cNvSpPr>
          <p:nvPr/>
        </p:nvSpPr>
        <p:spPr bwMode="auto">
          <a:xfrm flipH="1">
            <a:off x="4284663" y="1628775"/>
            <a:ext cx="2808287" cy="7207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18" name="Line 6"/>
          <p:cNvSpPr>
            <a:spLocks noChangeShapeType="1"/>
          </p:cNvSpPr>
          <p:nvPr/>
        </p:nvSpPr>
        <p:spPr bwMode="auto">
          <a:xfrm>
            <a:off x="1835150" y="981075"/>
            <a:ext cx="1296988" cy="13684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1403350" y="4437063"/>
            <a:ext cx="1370013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 flipH="1" flipV="1">
            <a:off x="5005388" y="4437063"/>
            <a:ext cx="2230437" cy="6477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 flipH="1" flipV="1">
            <a:off x="5940425" y="4149725"/>
            <a:ext cx="1223963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7092950" y="3068638"/>
            <a:ext cx="1871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 b="1">
                <a:solidFill>
                  <a:srgbClr val="FF0000"/>
                </a:solidFill>
              </a:rPr>
              <a:t>das Wohnzimmer</a:t>
            </a:r>
            <a:endParaRPr lang="ru-RU" sz="1600" b="1">
              <a:solidFill>
                <a:srgbClr val="FF0000"/>
              </a:solidFill>
            </a:endParaRPr>
          </a:p>
        </p:txBody>
      </p:sp>
      <p:sp>
        <p:nvSpPr>
          <p:cNvPr id="13323" name="Text Box 12"/>
          <p:cNvSpPr txBox="1">
            <a:spLocks noChangeArrowheads="1"/>
          </p:cNvSpPr>
          <p:nvPr/>
        </p:nvSpPr>
        <p:spPr bwMode="auto">
          <a:xfrm>
            <a:off x="7092950" y="2328863"/>
            <a:ext cx="19653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 b="1">
                <a:solidFill>
                  <a:srgbClr val="FF0000"/>
                </a:solidFill>
              </a:rPr>
              <a:t>das Schlafzimmer</a:t>
            </a:r>
            <a:endParaRPr lang="ru-RU" sz="1600" b="1">
              <a:solidFill>
                <a:srgbClr val="FF0000"/>
              </a:solidFill>
            </a:endParaRPr>
          </a:p>
        </p:txBody>
      </p:sp>
      <p:pic>
        <p:nvPicPr>
          <p:cNvPr id="13325" name="92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532813" y="62372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4" fill="hold"/>
                                        <p:tgtEl>
                                          <p:spTgt spid="133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284"/>
                            </p:stCondLst>
                            <p:childTnLst>
                              <p:par>
                                <p:cTn id="8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 tmFilter="0, 0; .2, .5; .8, .5; 1, 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500" autoRev="1" fill="hold"/>
                                        <p:tgtEl>
                                          <p:spTgt spid="133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284"/>
                            </p:stCondLst>
                            <p:childTnLst>
                              <p:par>
                                <p:cTn id="12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 tmFilter="0, 0; .2, .5; .8, .5; 1, 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0" autoRev="1" fill="hold"/>
                                        <p:tgtEl>
                                          <p:spTgt spid="133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25"/>
                </p:tgtEl>
              </p:cMediaNode>
            </p:audio>
          </p:childTnLst>
        </p:cTn>
      </p:par>
    </p:tnLst>
    <p:bldLst>
      <p:bldP spid="13317" grpId="0" animBg="1"/>
      <p:bldP spid="133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дом доработанный"/>
          <p:cNvPicPr>
            <a:picLocks noChangeAspect="1" noChangeArrowheads="1"/>
          </p:cNvPicPr>
          <p:nvPr/>
        </p:nvPicPr>
        <p:blipFill>
          <a:blip r:embed="rId3">
            <a:lum contrast="30000"/>
          </a:blip>
          <a:srcRect/>
          <a:stretch>
            <a:fillRect/>
          </a:stretch>
        </p:blipFill>
        <p:spPr bwMode="auto">
          <a:xfrm>
            <a:off x="1908175" y="654050"/>
            <a:ext cx="5111750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Line 3"/>
          <p:cNvSpPr>
            <a:spLocks noChangeShapeType="1"/>
          </p:cNvSpPr>
          <p:nvPr/>
        </p:nvSpPr>
        <p:spPr bwMode="auto">
          <a:xfrm flipH="1">
            <a:off x="5651500" y="3284538"/>
            <a:ext cx="144145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40" name="Line 4"/>
          <p:cNvSpPr>
            <a:spLocks noChangeShapeType="1"/>
          </p:cNvSpPr>
          <p:nvPr/>
        </p:nvSpPr>
        <p:spPr bwMode="auto">
          <a:xfrm flipH="1">
            <a:off x="5651500" y="2492375"/>
            <a:ext cx="144145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41" name="Line 5"/>
          <p:cNvSpPr>
            <a:spLocks noChangeShapeType="1"/>
          </p:cNvSpPr>
          <p:nvPr/>
        </p:nvSpPr>
        <p:spPr bwMode="auto">
          <a:xfrm flipH="1">
            <a:off x="4284663" y="1628775"/>
            <a:ext cx="2808287" cy="7207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42" name="Line 6"/>
          <p:cNvSpPr>
            <a:spLocks noChangeShapeType="1"/>
          </p:cNvSpPr>
          <p:nvPr/>
        </p:nvSpPr>
        <p:spPr bwMode="auto">
          <a:xfrm>
            <a:off x="1835150" y="981075"/>
            <a:ext cx="1296988" cy="13684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43" name="Line 7"/>
          <p:cNvSpPr>
            <a:spLocks noChangeShapeType="1"/>
          </p:cNvSpPr>
          <p:nvPr/>
        </p:nvSpPr>
        <p:spPr bwMode="auto">
          <a:xfrm>
            <a:off x="1403350" y="4437063"/>
            <a:ext cx="1370013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44" name="Line 8"/>
          <p:cNvSpPr>
            <a:spLocks noChangeShapeType="1"/>
          </p:cNvSpPr>
          <p:nvPr/>
        </p:nvSpPr>
        <p:spPr bwMode="auto">
          <a:xfrm flipH="1" flipV="1">
            <a:off x="5005388" y="4437063"/>
            <a:ext cx="2230437" cy="6477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45" name="Line 9"/>
          <p:cNvSpPr>
            <a:spLocks noChangeShapeType="1"/>
          </p:cNvSpPr>
          <p:nvPr/>
        </p:nvSpPr>
        <p:spPr bwMode="auto">
          <a:xfrm flipH="1" flipV="1">
            <a:off x="5940425" y="4149725"/>
            <a:ext cx="1223963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7092950" y="3068638"/>
            <a:ext cx="1871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 b="1">
                <a:solidFill>
                  <a:srgbClr val="FF0000"/>
                </a:solidFill>
              </a:rPr>
              <a:t>das Wohnzimmer</a:t>
            </a:r>
            <a:endParaRPr lang="ru-RU" sz="1600" b="1">
              <a:solidFill>
                <a:srgbClr val="FF0000"/>
              </a:solidFill>
            </a:endParaRP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7092950" y="2328863"/>
            <a:ext cx="19653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 b="1">
                <a:solidFill>
                  <a:srgbClr val="FF0000"/>
                </a:solidFill>
              </a:rPr>
              <a:t>das Schlafzimmer</a:t>
            </a:r>
            <a:endParaRPr lang="ru-RU" sz="1600" b="1">
              <a:solidFill>
                <a:srgbClr val="FF0000"/>
              </a:solidFill>
            </a:endParaRPr>
          </a:p>
        </p:txBody>
      </p:sp>
      <p:pic>
        <p:nvPicPr>
          <p:cNvPr id="14349" name="93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604250" y="6381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7019925" y="1052513"/>
            <a:ext cx="19653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1600" b="1">
                <a:solidFill>
                  <a:srgbClr val="FF0000"/>
                </a:solidFill>
              </a:rPr>
              <a:t>das Kinderzimmer für die Jungen</a:t>
            </a:r>
            <a:endParaRPr lang="ru-RU" sz="1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9" fill="hold"/>
                                        <p:tgtEl>
                                          <p:spTgt spid="143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889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889"/>
                            </p:stCondLst>
                            <p:childTnLst>
                              <p:par>
                                <p:cTn id="1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43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49"/>
                </p:tgtEl>
              </p:cMediaNode>
            </p:audio>
          </p:childTnLst>
        </p:cTn>
      </p:par>
    </p:tnLst>
    <p:bldLst>
      <p:bldP spid="14341" grpId="0" animBg="1"/>
      <p:bldP spid="1435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дом доработанный"/>
          <p:cNvPicPr>
            <a:picLocks noChangeAspect="1" noChangeArrowheads="1"/>
          </p:cNvPicPr>
          <p:nvPr/>
        </p:nvPicPr>
        <p:blipFill>
          <a:blip r:embed="rId3">
            <a:lum contrast="30000"/>
          </a:blip>
          <a:srcRect/>
          <a:stretch>
            <a:fillRect/>
          </a:stretch>
        </p:blipFill>
        <p:spPr bwMode="auto">
          <a:xfrm>
            <a:off x="1908175" y="654050"/>
            <a:ext cx="5111750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Line 3"/>
          <p:cNvSpPr>
            <a:spLocks noChangeShapeType="1"/>
          </p:cNvSpPr>
          <p:nvPr/>
        </p:nvSpPr>
        <p:spPr bwMode="auto">
          <a:xfrm flipH="1">
            <a:off x="5651500" y="3284538"/>
            <a:ext cx="144145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64" name="Line 4"/>
          <p:cNvSpPr>
            <a:spLocks noChangeShapeType="1"/>
          </p:cNvSpPr>
          <p:nvPr/>
        </p:nvSpPr>
        <p:spPr bwMode="auto">
          <a:xfrm flipH="1">
            <a:off x="5651500" y="2492375"/>
            <a:ext cx="144145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65" name="Line 5"/>
          <p:cNvSpPr>
            <a:spLocks noChangeShapeType="1"/>
          </p:cNvSpPr>
          <p:nvPr/>
        </p:nvSpPr>
        <p:spPr bwMode="auto">
          <a:xfrm flipH="1">
            <a:off x="4284663" y="1628775"/>
            <a:ext cx="2808287" cy="7207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66" name="Line 6"/>
          <p:cNvSpPr>
            <a:spLocks noChangeShapeType="1"/>
          </p:cNvSpPr>
          <p:nvPr/>
        </p:nvSpPr>
        <p:spPr bwMode="auto">
          <a:xfrm>
            <a:off x="1835150" y="981075"/>
            <a:ext cx="1296988" cy="13684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67" name="Line 7"/>
          <p:cNvSpPr>
            <a:spLocks noChangeShapeType="1"/>
          </p:cNvSpPr>
          <p:nvPr/>
        </p:nvSpPr>
        <p:spPr bwMode="auto">
          <a:xfrm>
            <a:off x="1403350" y="4437063"/>
            <a:ext cx="1370013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 flipH="1" flipV="1">
            <a:off x="5005388" y="4437063"/>
            <a:ext cx="2230437" cy="6477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69" name="Line 9"/>
          <p:cNvSpPr>
            <a:spLocks noChangeShapeType="1"/>
          </p:cNvSpPr>
          <p:nvPr/>
        </p:nvSpPr>
        <p:spPr bwMode="auto">
          <a:xfrm flipH="1" flipV="1">
            <a:off x="5940425" y="4149725"/>
            <a:ext cx="1223963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7092950" y="3068638"/>
            <a:ext cx="1871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 b="1">
                <a:solidFill>
                  <a:srgbClr val="FF0000"/>
                </a:solidFill>
              </a:rPr>
              <a:t>das Wohnzimmer</a:t>
            </a:r>
            <a:endParaRPr lang="ru-RU" sz="1600" b="1">
              <a:solidFill>
                <a:srgbClr val="FF0000"/>
              </a:solidFill>
            </a:endParaRPr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7092950" y="2328863"/>
            <a:ext cx="19653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 b="1">
                <a:solidFill>
                  <a:srgbClr val="FF0000"/>
                </a:solidFill>
              </a:rPr>
              <a:t>das Schlafzimmer</a:t>
            </a:r>
            <a:endParaRPr lang="ru-RU" sz="1600" b="1">
              <a:solidFill>
                <a:srgbClr val="FF0000"/>
              </a:solidFill>
            </a:endParaRPr>
          </a:p>
        </p:txBody>
      </p:sp>
      <p:sp>
        <p:nvSpPr>
          <p:cNvPr id="15372" name="Text Box 13"/>
          <p:cNvSpPr txBox="1">
            <a:spLocks noChangeArrowheads="1"/>
          </p:cNvSpPr>
          <p:nvPr/>
        </p:nvSpPr>
        <p:spPr bwMode="auto">
          <a:xfrm>
            <a:off x="7019925" y="1052513"/>
            <a:ext cx="19653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1600" b="1">
                <a:solidFill>
                  <a:srgbClr val="FF0000"/>
                </a:solidFill>
              </a:rPr>
              <a:t>das Kinderzimmer für die Jungen</a:t>
            </a:r>
            <a:endParaRPr lang="ru-RU" sz="1600" b="1">
              <a:solidFill>
                <a:srgbClr val="FF0000"/>
              </a:solidFill>
            </a:endParaRPr>
          </a:p>
        </p:txBody>
      </p: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250825" y="333375"/>
            <a:ext cx="19653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1600" b="1">
                <a:solidFill>
                  <a:srgbClr val="FF0000"/>
                </a:solidFill>
              </a:rPr>
              <a:t>das Kinderzimmer für die Mädchen</a:t>
            </a:r>
            <a:endParaRPr lang="ru-RU" sz="1600" b="1">
              <a:solidFill>
                <a:srgbClr val="FF0000"/>
              </a:solidFill>
            </a:endParaRPr>
          </a:p>
        </p:txBody>
      </p:sp>
      <p:pic>
        <p:nvPicPr>
          <p:cNvPr id="15375" name="94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172450" y="59499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33" fill="hold"/>
                                        <p:tgtEl>
                                          <p:spTgt spid="153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933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933"/>
                            </p:stCondLst>
                            <p:childTnLst>
                              <p:par>
                                <p:cTn id="1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53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375"/>
                </p:tgtEl>
              </p:cMediaNode>
            </p:audio>
          </p:childTnLst>
        </p:cTn>
      </p:par>
    </p:tnLst>
    <p:bldLst>
      <p:bldP spid="15366" grpId="0" animBg="1"/>
      <p:bldP spid="1537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дом доработанный"/>
          <p:cNvPicPr>
            <a:picLocks noChangeAspect="1" noChangeArrowheads="1"/>
          </p:cNvPicPr>
          <p:nvPr/>
        </p:nvPicPr>
        <p:blipFill>
          <a:blip r:embed="rId3">
            <a:lum contrast="30000"/>
          </a:blip>
          <a:srcRect/>
          <a:stretch>
            <a:fillRect/>
          </a:stretch>
        </p:blipFill>
        <p:spPr bwMode="auto">
          <a:xfrm>
            <a:off x="1908175" y="654050"/>
            <a:ext cx="5111750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Line 3"/>
          <p:cNvSpPr>
            <a:spLocks noChangeShapeType="1"/>
          </p:cNvSpPr>
          <p:nvPr/>
        </p:nvSpPr>
        <p:spPr bwMode="auto">
          <a:xfrm flipH="1">
            <a:off x="5651500" y="3284538"/>
            <a:ext cx="144145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388" name="Line 4"/>
          <p:cNvSpPr>
            <a:spLocks noChangeShapeType="1"/>
          </p:cNvSpPr>
          <p:nvPr/>
        </p:nvSpPr>
        <p:spPr bwMode="auto">
          <a:xfrm flipH="1">
            <a:off x="5651500" y="2492375"/>
            <a:ext cx="144145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389" name="Line 5"/>
          <p:cNvSpPr>
            <a:spLocks noChangeShapeType="1"/>
          </p:cNvSpPr>
          <p:nvPr/>
        </p:nvSpPr>
        <p:spPr bwMode="auto">
          <a:xfrm flipH="1">
            <a:off x="4284663" y="1628775"/>
            <a:ext cx="2808287" cy="7207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390" name="Line 6"/>
          <p:cNvSpPr>
            <a:spLocks noChangeShapeType="1"/>
          </p:cNvSpPr>
          <p:nvPr/>
        </p:nvSpPr>
        <p:spPr bwMode="auto">
          <a:xfrm>
            <a:off x="1835150" y="981075"/>
            <a:ext cx="1296988" cy="13684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391" name="Line 7"/>
          <p:cNvSpPr>
            <a:spLocks noChangeShapeType="1"/>
          </p:cNvSpPr>
          <p:nvPr/>
        </p:nvSpPr>
        <p:spPr bwMode="auto">
          <a:xfrm>
            <a:off x="1403350" y="4437063"/>
            <a:ext cx="1370013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392" name="Line 8"/>
          <p:cNvSpPr>
            <a:spLocks noChangeShapeType="1"/>
          </p:cNvSpPr>
          <p:nvPr/>
        </p:nvSpPr>
        <p:spPr bwMode="auto">
          <a:xfrm flipH="1" flipV="1">
            <a:off x="5005388" y="4437063"/>
            <a:ext cx="2230437" cy="6477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393" name="Line 9"/>
          <p:cNvSpPr>
            <a:spLocks noChangeShapeType="1"/>
          </p:cNvSpPr>
          <p:nvPr/>
        </p:nvSpPr>
        <p:spPr bwMode="auto">
          <a:xfrm flipH="1" flipV="1">
            <a:off x="5940425" y="4149725"/>
            <a:ext cx="1223963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7092950" y="3068638"/>
            <a:ext cx="1871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 b="1">
                <a:solidFill>
                  <a:srgbClr val="FF0000"/>
                </a:solidFill>
              </a:rPr>
              <a:t>das Wohnzimmer</a:t>
            </a:r>
            <a:endParaRPr lang="ru-RU" sz="1600" b="1">
              <a:solidFill>
                <a:srgbClr val="FF0000"/>
              </a:solidFill>
            </a:endParaRP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7092950" y="2328863"/>
            <a:ext cx="19653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 b="1">
                <a:solidFill>
                  <a:srgbClr val="FF0000"/>
                </a:solidFill>
              </a:rPr>
              <a:t>das Schlafzimmer</a:t>
            </a:r>
            <a:endParaRPr lang="ru-RU" sz="1600" b="1">
              <a:solidFill>
                <a:srgbClr val="FF0000"/>
              </a:solidFill>
            </a:endParaRPr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7019925" y="1052513"/>
            <a:ext cx="19653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1600" b="1">
                <a:solidFill>
                  <a:srgbClr val="FF0000"/>
                </a:solidFill>
              </a:rPr>
              <a:t>das Kinderzimmer für die Jungen</a:t>
            </a:r>
            <a:endParaRPr lang="ru-RU" sz="1600" b="1">
              <a:solidFill>
                <a:srgbClr val="FF0000"/>
              </a:solidFill>
            </a:endParaRPr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250825" y="333375"/>
            <a:ext cx="19653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1600" b="1">
                <a:solidFill>
                  <a:srgbClr val="FF0000"/>
                </a:solidFill>
              </a:rPr>
              <a:t>das Kinderzimmer für die Mädchen</a:t>
            </a:r>
            <a:endParaRPr lang="ru-RU" sz="1600" b="1">
              <a:solidFill>
                <a:srgbClr val="FF0000"/>
              </a:solidFill>
            </a:endParaRPr>
          </a:p>
        </p:txBody>
      </p:sp>
      <p:sp>
        <p:nvSpPr>
          <p:cNvPr id="16399" name="Text Box 15"/>
          <p:cNvSpPr txBox="1">
            <a:spLocks noChangeArrowheads="1"/>
          </p:cNvSpPr>
          <p:nvPr/>
        </p:nvSpPr>
        <p:spPr bwMode="auto">
          <a:xfrm>
            <a:off x="250825" y="4221163"/>
            <a:ext cx="1295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 b="1">
                <a:solidFill>
                  <a:srgbClr val="FF0000"/>
                </a:solidFill>
              </a:rPr>
              <a:t>die Küche</a:t>
            </a:r>
            <a:endParaRPr lang="ru-RU" sz="1600" b="1">
              <a:solidFill>
                <a:srgbClr val="FF0000"/>
              </a:solidFill>
            </a:endParaRPr>
          </a:p>
        </p:txBody>
      </p:sp>
      <p:pic>
        <p:nvPicPr>
          <p:cNvPr id="16400" name="95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604250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2" fill="hold"/>
                                        <p:tgtEl>
                                          <p:spTgt spid="164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002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2"/>
                            </p:stCondLst>
                            <p:childTnLst>
                              <p:par>
                                <p:cTn id="1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63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400"/>
                </p:tgtEl>
              </p:cMediaNode>
            </p:audio>
          </p:childTnLst>
        </p:cTn>
      </p:par>
    </p:tnLst>
    <p:bldLst>
      <p:bldP spid="16391" grpId="0" animBg="1"/>
      <p:bldP spid="1639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дом доработанный"/>
          <p:cNvPicPr>
            <a:picLocks noChangeAspect="1" noChangeArrowheads="1"/>
          </p:cNvPicPr>
          <p:nvPr/>
        </p:nvPicPr>
        <p:blipFill>
          <a:blip r:embed="rId3">
            <a:lum contrast="30000"/>
          </a:blip>
          <a:srcRect/>
          <a:stretch>
            <a:fillRect/>
          </a:stretch>
        </p:blipFill>
        <p:spPr bwMode="auto">
          <a:xfrm>
            <a:off x="1908175" y="654050"/>
            <a:ext cx="5111750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Line 3"/>
          <p:cNvSpPr>
            <a:spLocks noChangeShapeType="1"/>
          </p:cNvSpPr>
          <p:nvPr/>
        </p:nvSpPr>
        <p:spPr bwMode="auto">
          <a:xfrm flipH="1">
            <a:off x="5651500" y="3284538"/>
            <a:ext cx="144145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12" name="Line 4"/>
          <p:cNvSpPr>
            <a:spLocks noChangeShapeType="1"/>
          </p:cNvSpPr>
          <p:nvPr/>
        </p:nvSpPr>
        <p:spPr bwMode="auto">
          <a:xfrm flipH="1">
            <a:off x="5651500" y="2492375"/>
            <a:ext cx="144145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13" name="Line 5"/>
          <p:cNvSpPr>
            <a:spLocks noChangeShapeType="1"/>
          </p:cNvSpPr>
          <p:nvPr/>
        </p:nvSpPr>
        <p:spPr bwMode="auto">
          <a:xfrm flipH="1">
            <a:off x="4284663" y="1628775"/>
            <a:ext cx="2808287" cy="7207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14" name="Line 6"/>
          <p:cNvSpPr>
            <a:spLocks noChangeShapeType="1"/>
          </p:cNvSpPr>
          <p:nvPr/>
        </p:nvSpPr>
        <p:spPr bwMode="auto">
          <a:xfrm>
            <a:off x="1835150" y="981075"/>
            <a:ext cx="1296988" cy="13684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15" name="Line 7"/>
          <p:cNvSpPr>
            <a:spLocks noChangeShapeType="1"/>
          </p:cNvSpPr>
          <p:nvPr/>
        </p:nvSpPr>
        <p:spPr bwMode="auto">
          <a:xfrm>
            <a:off x="1403350" y="4437063"/>
            <a:ext cx="1370013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16" name="Line 8"/>
          <p:cNvSpPr>
            <a:spLocks noChangeShapeType="1"/>
          </p:cNvSpPr>
          <p:nvPr/>
        </p:nvSpPr>
        <p:spPr bwMode="auto">
          <a:xfrm flipH="1" flipV="1">
            <a:off x="5005388" y="4437063"/>
            <a:ext cx="2230437" cy="6477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17" name="Line 9"/>
          <p:cNvSpPr>
            <a:spLocks noChangeShapeType="1"/>
          </p:cNvSpPr>
          <p:nvPr/>
        </p:nvSpPr>
        <p:spPr bwMode="auto">
          <a:xfrm flipH="1" flipV="1">
            <a:off x="5940425" y="4149725"/>
            <a:ext cx="1223963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7092950" y="3068638"/>
            <a:ext cx="1871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 b="1">
                <a:solidFill>
                  <a:srgbClr val="FF0000"/>
                </a:solidFill>
              </a:rPr>
              <a:t>das Wohnzimmer</a:t>
            </a:r>
            <a:endParaRPr lang="ru-RU" sz="1600" b="1">
              <a:solidFill>
                <a:srgbClr val="FF0000"/>
              </a:solidFill>
            </a:endParaRP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7092950" y="2328863"/>
            <a:ext cx="19653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 b="1">
                <a:solidFill>
                  <a:srgbClr val="FF0000"/>
                </a:solidFill>
              </a:rPr>
              <a:t>das Schlafzimmer</a:t>
            </a:r>
            <a:endParaRPr lang="ru-RU" sz="1600" b="1">
              <a:solidFill>
                <a:srgbClr val="FF0000"/>
              </a:solidFill>
            </a:endParaRPr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7019925" y="1052513"/>
            <a:ext cx="19653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1600" b="1">
                <a:solidFill>
                  <a:srgbClr val="FF0000"/>
                </a:solidFill>
              </a:rPr>
              <a:t>das Kinderzimmer für die Jungen</a:t>
            </a:r>
            <a:endParaRPr lang="ru-RU" sz="1600" b="1">
              <a:solidFill>
                <a:srgbClr val="FF0000"/>
              </a:solidFill>
            </a:endParaRP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250825" y="333375"/>
            <a:ext cx="19653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1600" b="1">
                <a:solidFill>
                  <a:srgbClr val="FF0000"/>
                </a:solidFill>
              </a:rPr>
              <a:t>das Kinderzimmer für die Mädchen</a:t>
            </a:r>
            <a:endParaRPr lang="ru-RU" sz="1600" b="1">
              <a:solidFill>
                <a:srgbClr val="FF0000"/>
              </a:solidFill>
            </a:endParaRPr>
          </a:p>
        </p:txBody>
      </p:sp>
      <p:sp>
        <p:nvSpPr>
          <p:cNvPr id="17422" name="Text Box 14"/>
          <p:cNvSpPr txBox="1">
            <a:spLocks noChangeArrowheads="1"/>
          </p:cNvSpPr>
          <p:nvPr/>
        </p:nvSpPr>
        <p:spPr bwMode="auto">
          <a:xfrm>
            <a:off x="250825" y="4221163"/>
            <a:ext cx="1295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 b="1">
                <a:solidFill>
                  <a:srgbClr val="FF0000"/>
                </a:solidFill>
              </a:rPr>
              <a:t>die Küche</a:t>
            </a:r>
            <a:endParaRPr lang="ru-RU" sz="1600" b="1">
              <a:solidFill>
                <a:srgbClr val="FF0000"/>
              </a:solidFill>
            </a:endParaRPr>
          </a:p>
        </p:txBody>
      </p:sp>
      <p:sp>
        <p:nvSpPr>
          <p:cNvPr id="17424" name="Text Box 16"/>
          <p:cNvSpPr txBox="1">
            <a:spLocks noChangeArrowheads="1"/>
          </p:cNvSpPr>
          <p:nvPr/>
        </p:nvSpPr>
        <p:spPr bwMode="auto">
          <a:xfrm>
            <a:off x="7164388" y="4941888"/>
            <a:ext cx="18716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 b="1">
                <a:solidFill>
                  <a:srgbClr val="FF0000"/>
                </a:solidFill>
              </a:rPr>
              <a:t>das Badezimmer</a:t>
            </a:r>
            <a:endParaRPr lang="ru-RU" sz="1600" b="1">
              <a:solidFill>
                <a:srgbClr val="FF0000"/>
              </a:solidFill>
            </a:endParaRPr>
          </a:p>
        </p:txBody>
      </p:sp>
      <p:pic>
        <p:nvPicPr>
          <p:cNvPr id="17425" name="96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532813" y="6381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9" fill="hold"/>
                                        <p:tgtEl>
                                          <p:spTgt spid="174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969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969"/>
                            </p:stCondLst>
                            <p:childTnLst>
                              <p:par>
                                <p:cTn id="1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74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25"/>
                </p:tgtEl>
              </p:cMediaNode>
            </p:audio>
          </p:childTnLst>
        </p:cTn>
      </p:par>
    </p:tnLst>
    <p:bldLst>
      <p:bldP spid="17416" grpId="0" animBg="1"/>
      <p:bldP spid="174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дом доработанный"/>
          <p:cNvPicPr>
            <a:picLocks noChangeAspect="1" noChangeArrowheads="1"/>
          </p:cNvPicPr>
          <p:nvPr/>
        </p:nvPicPr>
        <p:blipFill>
          <a:blip r:embed="rId3">
            <a:lum contrast="30000"/>
          </a:blip>
          <a:srcRect/>
          <a:stretch>
            <a:fillRect/>
          </a:stretch>
        </p:blipFill>
        <p:spPr bwMode="auto">
          <a:xfrm>
            <a:off x="1908175" y="654050"/>
            <a:ext cx="5111750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Line 3"/>
          <p:cNvSpPr>
            <a:spLocks noChangeShapeType="1"/>
          </p:cNvSpPr>
          <p:nvPr/>
        </p:nvSpPr>
        <p:spPr bwMode="auto">
          <a:xfrm flipH="1">
            <a:off x="5651500" y="3284538"/>
            <a:ext cx="144145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36" name="Line 4"/>
          <p:cNvSpPr>
            <a:spLocks noChangeShapeType="1"/>
          </p:cNvSpPr>
          <p:nvPr/>
        </p:nvSpPr>
        <p:spPr bwMode="auto">
          <a:xfrm flipH="1">
            <a:off x="5651500" y="2492375"/>
            <a:ext cx="144145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37" name="Line 5"/>
          <p:cNvSpPr>
            <a:spLocks noChangeShapeType="1"/>
          </p:cNvSpPr>
          <p:nvPr/>
        </p:nvSpPr>
        <p:spPr bwMode="auto">
          <a:xfrm flipH="1">
            <a:off x="4284663" y="1628775"/>
            <a:ext cx="2808287" cy="7207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38" name="Line 6"/>
          <p:cNvSpPr>
            <a:spLocks noChangeShapeType="1"/>
          </p:cNvSpPr>
          <p:nvPr/>
        </p:nvSpPr>
        <p:spPr bwMode="auto">
          <a:xfrm>
            <a:off x="1835150" y="981075"/>
            <a:ext cx="1296988" cy="13684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39" name="Line 7"/>
          <p:cNvSpPr>
            <a:spLocks noChangeShapeType="1"/>
          </p:cNvSpPr>
          <p:nvPr/>
        </p:nvSpPr>
        <p:spPr bwMode="auto">
          <a:xfrm>
            <a:off x="1403350" y="4437063"/>
            <a:ext cx="1370013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40" name="Line 8"/>
          <p:cNvSpPr>
            <a:spLocks noChangeShapeType="1"/>
          </p:cNvSpPr>
          <p:nvPr/>
        </p:nvSpPr>
        <p:spPr bwMode="auto">
          <a:xfrm flipH="1" flipV="1">
            <a:off x="5005388" y="4437063"/>
            <a:ext cx="2230437" cy="6477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41" name="Line 9"/>
          <p:cNvSpPr>
            <a:spLocks noChangeShapeType="1"/>
          </p:cNvSpPr>
          <p:nvPr/>
        </p:nvSpPr>
        <p:spPr bwMode="auto">
          <a:xfrm flipH="1" flipV="1">
            <a:off x="5940425" y="4149725"/>
            <a:ext cx="1223963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7092950" y="3068638"/>
            <a:ext cx="1871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 b="1">
                <a:solidFill>
                  <a:srgbClr val="FF0000"/>
                </a:solidFill>
              </a:rPr>
              <a:t>das Wohnzimmer</a:t>
            </a:r>
            <a:endParaRPr lang="ru-RU" sz="1600" b="1">
              <a:solidFill>
                <a:srgbClr val="FF0000"/>
              </a:solidFill>
            </a:endParaRP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7092950" y="2328863"/>
            <a:ext cx="19653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 b="1">
                <a:solidFill>
                  <a:srgbClr val="FF0000"/>
                </a:solidFill>
              </a:rPr>
              <a:t>das Schlafzimmer</a:t>
            </a:r>
            <a:endParaRPr lang="ru-RU" sz="1600" b="1">
              <a:solidFill>
                <a:srgbClr val="FF0000"/>
              </a:solidFill>
            </a:endParaRPr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7019925" y="1052513"/>
            <a:ext cx="19653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1600" b="1">
                <a:solidFill>
                  <a:srgbClr val="FF0000"/>
                </a:solidFill>
              </a:rPr>
              <a:t>das Kinderzimmer für die Jungen</a:t>
            </a:r>
            <a:endParaRPr lang="ru-RU" sz="1600" b="1">
              <a:solidFill>
                <a:srgbClr val="FF0000"/>
              </a:solidFill>
            </a:endParaRPr>
          </a:p>
        </p:txBody>
      </p:sp>
      <p:sp>
        <p:nvSpPr>
          <p:cNvPr id="18445" name="Text Box 13"/>
          <p:cNvSpPr txBox="1">
            <a:spLocks noChangeArrowheads="1"/>
          </p:cNvSpPr>
          <p:nvPr/>
        </p:nvSpPr>
        <p:spPr bwMode="auto">
          <a:xfrm>
            <a:off x="250825" y="333375"/>
            <a:ext cx="19653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1600" b="1">
                <a:solidFill>
                  <a:srgbClr val="FF0000"/>
                </a:solidFill>
              </a:rPr>
              <a:t>das Kinderzimmer für die Mädchen</a:t>
            </a:r>
            <a:endParaRPr lang="ru-RU" sz="1600" b="1">
              <a:solidFill>
                <a:srgbClr val="FF0000"/>
              </a:solidFill>
            </a:endParaRPr>
          </a:p>
        </p:txBody>
      </p:sp>
      <p:sp>
        <p:nvSpPr>
          <p:cNvPr id="18446" name="Text Box 14"/>
          <p:cNvSpPr txBox="1">
            <a:spLocks noChangeArrowheads="1"/>
          </p:cNvSpPr>
          <p:nvPr/>
        </p:nvSpPr>
        <p:spPr bwMode="auto">
          <a:xfrm>
            <a:off x="250825" y="4221163"/>
            <a:ext cx="1295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 b="1">
                <a:solidFill>
                  <a:srgbClr val="FF0000"/>
                </a:solidFill>
              </a:rPr>
              <a:t>die Küche</a:t>
            </a:r>
            <a:endParaRPr lang="ru-RU" sz="1600" b="1">
              <a:solidFill>
                <a:srgbClr val="FF0000"/>
              </a:solidFill>
            </a:endParaRPr>
          </a:p>
        </p:txBody>
      </p:sp>
      <p:sp>
        <p:nvSpPr>
          <p:cNvPr id="18447" name="Text Box 15"/>
          <p:cNvSpPr txBox="1">
            <a:spLocks noChangeArrowheads="1"/>
          </p:cNvSpPr>
          <p:nvPr/>
        </p:nvSpPr>
        <p:spPr bwMode="auto">
          <a:xfrm>
            <a:off x="7164388" y="4941888"/>
            <a:ext cx="18716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 b="1">
                <a:solidFill>
                  <a:srgbClr val="FF0000"/>
                </a:solidFill>
              </a:rPr>
              <a:t>das Badezimmer</a:t>
            </a:r>
            <a:endParaRPr lang="ru-RU" sz="1600" b="1">
              <a:solidFill>
                <a:srgbClr val="FF0000"/>
              </a:solidFill>
            </a:endParaRPr>
          </a:p>
        </p:txBody>
      </p:sp>
      <p:pic>
        <p:nvPicPr>
          <p:cNvPr id="18449" name="97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532813" y="62372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50" name="Text Box 18"/>
          <p:cNvSpPr txBox="1">
            <a:spLocks noChangeArrowheads="1"/>
          </p:cNvSpPr>
          <p:nvPr/>
        </p:nvSpPr>
        <p:spPr bwMode="auto">
          <a:xfrm>
            <a:off x="7164388" y="3933825"/>
            <a:ext cx="1295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600" b="1">
                <a:solidFill>
                  <a:srgbClr val="FF0000"/>
                </a:solidFill>
              </a:rPr>
              <a:t>die Toilette</a:t>
            </a:r>
            <a:endParaRPr lang="ru-RU" sz="1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6" fill="hold"/>
                                        <p:tgtEl>
                                          <p:spTgt spid="184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806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806"/>
                            </p:stCondLst>
                            <p:childTnLst>
                              <p:par>
                                <p:cTn id="1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84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49"/>
                </p:tgtEl>
              </p:cMediaNode>
            </p:audio>
          </p:childTnLst>
        </p:cTn>
      </p:par>
    </p:tnLst>
    <p:bldLst>
      <p:bldP spid="18441" grpId="0" animBg="1"/>
      <p:bldP spid="1845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Sabines Haus"/>
          <p:cNvPicPr>
            <a:picLocks noChangeAspect="1" noChangeArrowheads="1"/>
          </p:cNvPicPr>
          <p:nvPr/>
        </p:nvPicPr>
        <p:blipFill>
          <a:blip r:embed="rId2">
            <a:lum bright="-12000" contrast="42000"/>
          </a:blip>
          <a:srcRect l="8400" t="11446" r="6467" b="9708"/>
          <a:stretch>
            <a:fillRect/>
          </a:stretch>
        </p:blipFill>
        <p:spPr bwMode="auto">
          <a:xfrm>
            <a:off x="1855788" y="1417638"/>
            <a:ext cx="5376862" cy="3989387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1835150" y="692150"/>
            <a:ext cx="28082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b="1">
                <a:solidFill>
                  <a:srgbClr val="FF0000"/>
                </a:solidFill>
              </a:rPr>
              <a:t>Wer wohnt im Haus?</a:t>
            </a:r>
            <a:endParaRPr lang="ru-RU" b="1">
              <a:solidFill>
                <a:srgbClr val="FF0000"/>
              </a:solidFill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5003800" y="692150"/>
            <a:ext cx="21605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b="1">
                <a:solidFill>
                  <a:srgbClr val="FF0000"/>
                </a:solidFill>
              </a:rPr>
              <a:t>Wie ist das Haus?</a:t>
            </a:r>
            <a:endParaRPr lang="ru-RU" b="1">
              <a:solidFill>
                <a:srgbClr val="FF0000"/>
              </a:solidFill>
            </a:endParaRP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1908175" y="5589588"/>
            <a:ext cx="5327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b="1">
                <a:solidFill>
                  <a:srgbClr val="FF0000"/>
                </a:solidFill>
              </a:rPr>
              <a:t>Wie viel Zimmer gibt es im Haus?</a:t>
            </a:r>
            <a:endParaRPr lang="ru-RU" b="1">
              <a:solidFill>
                <a:srgbClr val="FF0000"/>
              </a:solidFill>
            </a:endParaRP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1908175" y="6092825"/>
            <a:ext cx="5327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b="1">
                <a:solidFill>
                  <a:srgbClr val="FF0000"/>
                </a:solidFill>
              </a:rPr>
              <a:t>Welche Zimmer gibt es im Haus?</a:t>
            </a:r>
            <a:endParaRPr lang="ru-RU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 descr="Sabines Haus"/>
          <p:cNvPicPr>
            <a:picLocks noChangeAspect="1" noChangeArrowheads="1"/>
          </p:cNvPicPr>
          <p:nvPr/>
        </p:nvPicPr>
        <p:blipFill>
          <a:blip r:embed="rId3">
            <a:lum bright="-12000" contrast="42000"/>
          </a:blip>
          <a:srcRect l="8400" t="11446" r="6467" b="9708"/>
          <a:stretch>
            <a:fillRect/>
          </a:stretch>
        </p:blipFill>
        <p:spPr bwMode="auto">
          <a:xfrm>
            <a:off x="1855788" y="1417638"/>
            <a:ext cx="5376862" cy="3989387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1835150" y="692150"/>
            <a:ext cx="28082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b="1">
                <a:solidFill>
                  <a:srgbClr val="FF0000"/>
                </a:solidFill>
              </a:rPr>
              <a:t>Wer wohnt im Haus?</a:t>
            </a:r>
            <a:endParaRPr lang="ru-RU" b="1">
              <a:solidFill>
                <a:srgbClr val="FF0000"/>
              </a:solidFill>
            </a:endParaRPr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5003800" y="692150"/>
            <a:ext cx="21605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b="1">
                <a:solidFill>
                  <a:srgbClr val="FF0000"/>
                </a:solidFill>
              </a:rPr>
              <a:t>Wie ist das Haus?</a:t>
            </a:r>
            <a:endParaRPr lang="ru-RU" b="1">
              <a:solidFill>
                <a:srgbClr val="FF0000"/>
              </a:solidFill>
            </a:endParaRP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1908175" y="5589588"/>
            <a:ext cx="5327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b="1">
                <a:solidFill>
                  <a:srgbClr val="FF0000"/>
                </a:solidFill>
              </a:rPr>
              <a:t>Wie viel Zimmer gibt es im Haus?</a:t>
            </a:r>
            <a:endParaRPr lang="ru-RU" b="1">
              <a:solidFill>
                <a:srgbClr val="FF0000"/>
              </a:solidFill>
            </a:endParaRPr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1908175" y="6092825"/>
            <a:ext cx="5327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b="1">
                <a:solidFill>
                  <a:srgbClr val="FF0000"/>
                </a:solidFill>
              </a:rPr>
              <a:t>Welche Zimmer gibt es im Haus?</a:t>
            </a:r>
            <a:endParaRPr lang="ru-RU" b="1">
              <a:solidFill>
                <a:srgbClr val="FF0000"/>
              </a:solidFill>
            </a:endParaRPr>
          </a:p>
        </p:txBody>
      </p:sp>
      <p:pic>
        <p:nvPicPr>
          <p:cNvPr id="9" name="1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01090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38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3081" grpId="0"/>
      <p:bldP spid="3082" grpId="0"/>
      <p:bldP spid="3083" grpId="0"/>
      <p:bldP spid="308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2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459788" y="62372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Sabines Haus"/>
          <p:cNvPicPr>
            <a:picLocks noChangeAspect="1" noChangeArrowheads="1"/>
          </p:cNvPicPr>
          <p:nvPr/>
        </p:nvPicPr>
        <p:blipFill>
          <a:blip r:embed="rId4">
            <a:lum bright="-12000" contrast="42000"/>
          </a:blip>
          <a:srcRect l="8400" t="11446" r="6467" b="9708"/>
          <a:stretch>
            <a:fillRect/>
          </a:stretch>
        </p:blipFill>
        <p:spPr bwMode="auto">
          <a:xfrm>
            <a:off x="1855788" y="1417638"/>
            <a:ext cx="5376862" cy="3989387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0" fill="hold"/>
                                        <p:tgtEl>
                                          <p:spTgt spid="194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5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der Vater"/>
          <p:cNvPicPr>
            <a:picLocks noChangeAspect="1" noChangeArrowheads="1"/>
          </p:cNvPicPr>
          <p:nvPr/>
        </p:nvPicPr>
        <p:blipFill>
          <a:blip r:embed="rId3">
            <a:lum bright="-12000" contrast="24000"/>
          </a:blip>
          <a:srcRect/>
          <a:stretch>
            <a:fillRect/>
          </a:stretch>
        </p:blipFill>
        <p:spPr bwMode="auto">
          <a:xfrm>
            <a:off x="7380288" y="404813"/>
            <a:ext cx="1365250" cy="212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 descr="die Mutt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96188" y="2924175"/>
            <a:ext cx="1176337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3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532813" y="61658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8" descr="Sabines Haus"/>
          <p:cNvPicPr>
            <a:picLocks noChangeAspect="1" noChangeArrowheads="1"/>
          </p:cNvPicPr>
          <p:nvPr/>
        </p:nvPicPr>
        <p:blipFill>
          <a:blip r:embed="rId6">
            <a:lum bright="-12000" contrast="42000"/>
          </a:blip>
          <a:srcRect l="8400" t="11446" r="6467" b="9708"/>
          <a:stretch>
            <a:fillRect/>
          </a:stretch>
        </p:blipFill>
        <p:spPr bwMode="auto">
          <a:xfrm>
            <a:off x="1855788" y="1417638"/>
            <a:ext cx="5376862" cy="3989387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0" fill="hold"/>
                                        <p:tgtEl>
                                          <p:spTgt spid="51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310"/>
                            </p:stCondLst>
                            <p:childTnLst>
                              <p:par>
                                <p:cTn id="8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810"/>
                            </p:stCondLst>
                            <p:childTnLst>
                              <p:par>
                                <p:cTn id="12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2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der Vater"/>
          <p:cNvPicPr>
            <a:picLocks noChangeAspect="1" noChangeArrowheads="1"/>
          </p:cNvPicPr>
          <p:nvPr/>
        </p:nvPicPr>
        <p:blipFill>
          <a:blip r:embed="rId3">
            <a:lum bright="-12000" contrast="24000"/>
          </a:blip>
          <a:srcRect/>
          <a:stretch>
            <a:fillRect/>
          </a:stretch>
        </p:blipFill>
        <p:spPr bwMode="auto">
          <a:xfrm>
            <a:off x="7380288" y="404813"/>
            <a:ext cx="1365250" cy="212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4" descr="die Mutt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96188" y="2924175"/>
            <a:ext cx="1176337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4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532813" y="61658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7" descr="Sabine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3513" y="1341438"/>
            <a:ext cx="1682750" cy="417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9" descr="Sabines Haus"/>
          <p:cNvPicPr>
            <a:picLocks noChangeAspect="1" noChangeArrowheads="1"/>
          </p:cNvPicPr>
          <p:nvPr/>
        </p:nvPicPr>
        <p:blipFill>
          <a:blip r:embed="rId7">
            <a:lum bright="-12000" contrast="42000"/>
          </a:blip>
          <a:srcRect l="8400" t="11446" r="6467" b="9708"/>
          <a:stretch>
            <a:fillRect/>
          </a:stretch>
        </p:blipFill>
        <p:spPr bwMode="auto">
          <a:xfrm>
            <a:off x="1855788" y="1417638"/>
            <a:ext cx="5376862" cy="3989387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2" fill="hold"/>
                                        <p:tgtEl>
                                          <p:spTgt spid="61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442"/>
                            </p:stCondLst>
                            <p:childTnLst>
                              <p:par>
                                <p:cTn id="8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50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der Vater"/>
          <p:cNvPicPr>
            <a:picLocks noChangeAspect="1" noChangeArrowheads="1"/>
          </p:cNvPicPr>
          <p:nvPr/>
        </p:nvPicPr>
        <p:blipFill>
          <a:blip r:embed="rId3">
            <a:lum bright="-12000" contrast="24000"/>
          </a:blip>
          <a:srcRect/>
          <a:stretch>
            <a:fillRect/>
          </a:stretch>
        </p:blipFill>
        <p:spPr bwMode="auto">
          <a:xfrm>
            <a:off x="7380288" y="404813"/>
            <a:ext cx="1365250" cy="212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4" descr="die Mutt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96188" y="2924175"/>
            <a:ext cx="1176337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6" descr="Sabin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3513" y="1341438"/>
            <a:ext cx="1682750" cy="417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5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532813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8" descr="Marlies"/>
          <p:cNvPicPr>
            <a:picLocks noChangeAspect="1" noChangeArrowheads="1"/>
          </p:cNvPicPr>
          <p:nvPr/>
        </p:nvPicPr>
        <p:blipFill>
          <a:blip r:embed="rId7"/>
          <a:srcRect t="5875" b="11629"/>
          <a:stretch>
            <a:fillRect/>
          </a:stretch>
        </p:blipFill>
        <p:spPr bwMode="auto">
          <a:xfrm>
            <a:off x="1763713" y="200025"/>
            <a:ext cx="1152525" cy="98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0" descr="Sabines Haus"/>
          <p:cNvPicPr>
            <a:picLocks noChangeAspect="1" noChangeArrowheads="1"/>
          </p:cNvPicPr>
          <p:nvPr/>
        </p:nvPicPr>
        <p:blipFill>
          <a:blip r:embed="rId8">
            <a:lum bright="-12000" contrast="42000"/>
          </a:blip>
          <a:srcRect l="8400" t="11446" r="6467" b="9708"/>
          <a:stretch>
            <a:fillRect/>
          </a:stretch>
        </p:blipFill>
        <p:spPr bwMode="auto">
          <a:xfrm>
            <a:off x="1855788" y="1417638"/>
            <a:ext cx="5376862" cy="3989387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3" fill="hold"/>
                                        <p:tgtEl>
                                          <p:spTgt spid="71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183"/>
                            </p:stCondLst>
                            <p:childTnLst>
                              <p:par>
                                <p:cTn id="8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7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 descr="der Vater"/>
          <p:cNvPicPr>
            <a:picLocks noChangeAspect="1" noChangeArrowheads="1"/>
          </p:cNvPicPr>
          <p:nvPr/>
        </p:nvPicPr>
        <p:blipFill>
          <a:blip r:embed="rId3">
            <a:lum bright="-12000" contrast="24000"/>
          </a:blip>
          <a:srcRect/>
          <a:stretch>
            <a:fillRect/>
          </a:stretch>
        </p:blipFill>
        <p:spPr bwMode="auto">
          <a:xfrm>
            <a:off x="7380288" y="404813"/>
            <a:ext cx="1365250" cy="212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4" descr="die Mutt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96188" y="2924175"/>
            <a:ext cx="1176337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5" descr="Sabin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3513" y="1341438"/>
            <a:ext cx="1682750" cy="417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6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459788" y="62372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" name="Picture 9" descr="Michael"/>
          <p:cNvPicPr>
            <a:picLocks noChangeAspect="1" noChangeArrowheads="1"/>
          </p:cNvPicPr>
          <p:nvPr/>
        </p:nvPicPr>
        <p:blipFill>
          <a:blip r:embed="rId7">
            <a:lum contrast="24000"/>
          </a:blip>
          <a:srcRect b="6029"/>
          <a:stretch>
            <a:fillRect/>
          </a:stretch>
        </p:blipFill>
        <p:spPr bwMode="auto">
          <a:xfrm>
            <a:off x="3203575" y="115888"/>
            <a:ext cx="795338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10" descr="Marlies"/>
          <p:cNvPicPr>
            <a:picLocks noChangeAspect="1" noChangeArrowheads="1"/>
          </p:cNvPicPr>
          <p:nvPr/>
        </p:nvPicPr>
        <p:blipFill>
          <a:blip r:embed="rId8"/>
          <a:srcRect t="5875" b="11629"/>
          <a:stretch>
            <a:fillRect/>
          </a:stretch>
        </p:blipFill>
        <p:spPr bwMode="auto">
          <a:xfrm>
            <a:off x="1763713" y="200025"/>
            <a:ext cx="1152525" cy="98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3" name="Picture 11" descr="Uli"/>
          <p:cNvPicPr>
            <a:picLocks noChangeAspect="1" noChangeArrowheads="1"/>
          </p:cNvPicPr>
          <p:nvPr/>
        </p:nvPicPr>
        <p:blipFill>
          <a:blip r:embed="rId9">
            <a:lum contrast="18000"/>
          </a:blip>
          <a:srcRect/>
          <a:stretch>
            <a:fillRect/>
          </a:stretch>
        </p:blipFill>
        <p:spPr bwMode="auto">
          <a:xfrm>
            <a:off x="4500563" y="188913"/>
            <a:ext cx="7874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3" descr="Sabines Haus"/>
          <p:cNvPicPr>
            <a:picLocks noChangeAspect="1" noChangeArrowheads="1"/>
          </p:cNvPicPr>
          <p:nvPr/>
        </p:nvPicPr>
        <p:blipFill>
          <a:blip r:embed="rId10">
            <a:lum bright="-12000" contrast="42000"/>
          </a:blip>
          <a:srcRect l="8400" t="11446" r="6467" b="9708"/>
          <a:stretch>
            <a:fillRect/>
          </a:stretch>
        </p:blipFill>
        <p:spPr bwMode="auto">
          <a:xfrm>
            <a:off x="1855788" y="1417638"/>
            <a:ext cx="5376862" cy="3989387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4" fill="hold"/>
                                        <p:tgtEl>
                                          <p:spTgt spid="82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954"/>
                            </p:stCondLst>
                            <p:childTnLst>
                              <p:par>
                                <p:cTn id="8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00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0" descr="дом доработанный"/>
          <p:cNvPicPr>
            <a:picLocks noChangeAspect="1" noChangeArrowheads="1"/>
          </p:cNvPicPr>
          <p:nvPr/>
        </p:nvPicPr>
        <p:blipFill>
          <a:blip r:embed="rId3">
            <a:lum contrast="30000"/>
          </a:blip>
          <a:srcRect/>
          <a:stretch>
            <a:fillRect/>
          </a:stretch>
        </p:blipFill>
        <p:spPr bwMode="auto">
          <a:xfrm>
            <a:off x="1908175" y="654050"/>
            <a:ext cx="5111750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7" name="7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532813" y="62372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1" fill="hold"/>
                                        <p:tgtEl>
                                          <p:spTgt spid="92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2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дом доработанный"/>
          <p:cNvPicPr>
            <a:picLocks noChangeAspect="1" noChangeArrowheads="1"/>
          </p:cNvPicPr>
          <p:nvPr/>
        </p:nvPicPr>
        <p:blipFill>
          <a:blip r:embed="rId3">
            <a:lum contrast="30000"/>
          </a:blip>
          <a:srcRect/>
          <a:stretch>
            <a:fillRect/>
          </a:stretch>
        </p:blipFill>
        <p:spPr bwMode="auto">
          <a:xfrm>
            <a:off x="1908175" y="654050"/>
            <a:ext cx="5111750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8.wma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459788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Line 5"/>
          <p:cNvSpPr>
            <a:spLocks noChangeShapeType="1"/>
          </p:cNvSpPr>
          <p:nvPr/>
        </p:nvSpPr>
        <p:spPr bwMode="auto">
          <a:xfrm flipH="1">
            <a:off x="5651500" y="3284538"/>
            <a:ext cx="144145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46" name="Line 6"/>
          <p:cNvSpPr>
            <a:spLocks noChangeShapeType="1"/>
          </p:cNvSpPr>
          <p:nvPr/>
        </p:nvSpPr>
        <p:spPr bwMode="auto">
          <a:xfrm flipH="1">
            <a:off x="5651500" y="2492375"/>
            <a:ext cx="144145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47" name="Line 7"/>
          <p:cNvSpPr>
            <a:spLocks noChangeShapeType="1"/>
          </p:cNvSpPr>
          <p:nvPr/>
        </p:nvSpPr>
        <p:spPr bwMode="auto">
          <a:xfrm flipH="1">
            <a:off x="4284663" y="1628775"/>
            <a:ext cx="2808287" cy="7207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48" name="Line 8"/>
          <p:cNvSpPr>
            <a:spLocks noChangeShapeType="1"/>
          </p:cNvSpPr>
          <p:nvPr/>
        </p:nvSpPr>
        <p:spPr bwMode="auto">
          <a:xfrm>
            <a:off x="1835150" y="981075"/>
            <a:ext cx="1296988" cy="13684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49" name="Line 9"/>
          <p:cNvSpPr>
            <a:spLocks noChangeShapeType="1"/>
          </p:cNvSpPr>
          <p:nvPr/>
        </p:nvSpPr>
        <p:spPr bwMode="auto">
          <a:xfrm>
            <a:off x="1403350" y="4437063"/>
            <a:ext cx="1370013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50" name="Line 10"/>
          <p:cNvSpPr>
            <a:spLocks noChangeShapeType="1"/>
          </p:cNvSpPr>
          <p:nvPr/>
        </p:nvSpPr>
        <p:spPr bwMode="auto">
          <a:xfrm flipH="1" flipV="1">
            <a:off x="5005388" y="4437063"/>
            <a:ext cx="2230437" cy="6477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51" name="Line 11"/>
          <p:cNvSpPr>
            <a:spLocks noChangeShapeType="1"/>
          </p:cNvSpPr>
          <p:nvPr/>
        </p:nvSpPr>
        <p:spPr bwMode="auto">
          <a:xfrm flipH="1" flipV="1">
            <a:off x="5940425" y="4149725"/>
            <a:ext cx="1223963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71" fill="hold"/>
                                        <p:tgtEl>
                                          <p:spTgt spid="102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871"/>
                            </p:stCondLst>
                            <p:childTnLst>
                              <p:par>
                                <p:cTn id="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371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871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371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871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371"/>
                            </p:stCondLst>
                            <p:childTnLst>
                              <p:par>
                                <p:cTn id="3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871"/>
                            </p:stCondLst>
                            <p:childTnLst>
                              <p:par>
                                <p:cTn id="3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4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44"/>
                </p:tgtEl>
              </p:cMediaNode>
            </p:audio>
          </p:childTnLst>
        </p:cTn>
      </p:par>
    </p:tnLst>
    <p:bldLst>
      <p:bldP spid="10245" grpId="0" animBg="1"/>
      <p:bldP spid="10246" grpId="0" animBg="1"/>
      <p:bldP spid="10247" grpId="0" animBg="1"/>
      <p:bldP spid="10248" grpId="0" animBg="1"/>
      <p:bldP spid="10249" grpId="0" animBg="1"/>
      <p:bldP spid="10250" grpId="0" animBg="1"/>
      <p:bldP spid="10251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139</Words>
  <Application>Microsoft Office PowerPoint</Application>
  <PresentationFormat>Экран (4:3)</PresentationFormat>
  <Paragraphs>39</Paragraphs>
  <Slides>18</Slides>
  <Notes>0</Notes>
  <HiddenSlides>0</HiddenSlides>
  <MMClips>16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Оформление по умолчанию</vt:lpstr>
      <vt:lpstr>Sabines Haus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домашний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Sabines Haus</dc:title>
  <dc:creator>САВ</dc:creator>
  <cp:lastModifiedBy>САВ</cp:lastModifiedBy>
  <cp:revision>13</cp:revision>
  <dcterms:created xsi:type="dcterms:W3CDTF">2010-01-11T18:07:19Z</dcterms:created>
  <dcterms:modified xsi:type="dcterms:W3CDTF">2012-07-11T16:30:50Z</dcterms:modified>
</cp:coreProperties>
</file>